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0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286" r:id="rId11"/>
    <p:sldId id="1287" r:id="rId12"/>
    <p:sldId id="1292" r:id="rId13"/>
    <p:sldId id="1293" r:id="rId14"/>
    <p:sldId id="1294" r:id="rId15"/>
    <p:sldId id="1295" r:id="rId16"/>
    <p:sldId id="1297" r:id="rId17"/>
    <p:sldId id="1288" r:id="rId18"/>
    <p:sldId id="1249" r:id="rId19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1" d="100"/>
          <a:sy n="121" d="100"/>
        </p:scale>
        <p:origin x="-102" y="-72"/>
      </p:cViewPr>
      <p:guideLst>
        <p:guide orient="horz" pos="612"/>
        <p:guide orient="horz" pos="876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xmlns="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xmlns="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35555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 dirty="0" smtClean="0">
                <a:solidFill>
                  <a:schemeClr val="tx1"/>
                </a:solidFill>
              </a:rPr>
              <a:t>S. </a:t>
            </a:r>
            <a:r>
              <a:rPr lang="en-US" sz="1100" dirty="0" err="1" smtClean="0">
                <a:solidFill>
                  <a:schemeClr val="tx1"/>
                </a:solidFill>
              </a:rPr>
              <a:t>Ranushika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</a:t>
            </a:r>
            <a:r>
              <a:rPr lang="en-US" sz="11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au960221104090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xmlns="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Arunachala Colle</a:t>
            </a:r>
            <a:r>
              <a:rPr lang="en-US" sz="1100" dirty="0">
                <a:solidFill>
                  <a:schemeClr val="tx1"/>
                </a:solidFill>
              </a:rPr>
              <a:t>ge of Engineering for Women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xmlns="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Cars-Page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2DF33EE-C00A-60D2-07E7-A94271926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24" y="1088211"/>
            <a:ext cx="8350512" cy="3957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02A35BC-34FD-3C09-6E3C-CE956A68A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10" y="1012640"/>
            <a:ext cx="8917289" cy="413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Our Service-Page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3971D43-31F2-08E4-BFF5-3B76CE1A1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95" y="1080655"/>
            <a:ext cx="8698136" cy="39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About-Page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194D5CB-8B58-6963-F3B3-80B72601A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52" y="1156224"/>
            <a:ext cx="8373184" cy="3892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6B1C01-17A8-F02B-F2DA-16D8D76A4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52" y="1080655"/>
            <a:ext cx="8819048" cy="406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/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51D90C6-18A2-497C-DD8A-A01D36789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03326"/>
            <a:ext cx="7880115" cy="3465674"/>
          </a:xfrm>
        </p:spPr>
        <p:txBody>
          <a:bodyPr/>
          <a:lstStyle/>
          <a:p>
            <a:r>
              <a:rPr lang="en-IN" sz="2000" dirty="0"/>
              <a:t>In the near future we try to improve the application by adding more features to it</a:t>
            </a:r>
          </a:p>
          <a:p>
            <a:r>
              <a:rPr lang="en-IN" sz="2000" dirty="0"/>
              <a:t>Like GPS tracking, Low cost with higher customer </a:t>
            </a:r>
            <a:r>
              <a:rPr lang="en-IN" sz="2000" dirty="0" err="1"/>
              <a:t>satisification</a:t>
            </a:r>
            <a:endParaRPr lang="en-IN" sz="2000" dirty="0"/>
          </a:p>
          <a:p>
            <a:r>
              <a:rPr lang="en-IN" sz="2000" dirty="0"/>
              <a:t>We will spend more time to satisfy the concern of all the customers.</a:t>
            </a:r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0633CB4-3056-F986-5334-DA5FC77F2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03327"/>
            <a:ext cx="8250409" cy="3465673"/>
          </a:xfrm>
        </p:spPr>
        <p:txBody>
          <a:bodyPr/>
          <a:lstStyle/>
          <a:p>
            <a:pPr algn="just"/>
            <a:r>
              <a:rPr lang="en-IN" sz="2000" dirty="0"/>
              <a:t>The Car rental application is very a useful application in the current environment</a:t>
            </a:r>
          </a:p>
          <a:p>
            <a:pPr algn="just"/>
            <a:r>
              <a:rPr lang="en-IN" sz="2000" dirty="0"/>
              <a:t>The main advantage of it, is provides the remote location access this the high needs of the today’s generation people</a:t>
            </a:r>
          </a:p>
          <a:p>
            <a:pPr algn="just"/>
            <a:r>
              <a:rPr lang="en-IN" sz="2000" dirty="0"/>
              <a:t>We also provided with the friendly user interface.</a:t>
            </a:r>
          </a:p>
          <a:p>
            <a:pPr algn="just"/>
            <a:r>
              <a:rPr lang="en-IN" sz="2000" dirty="0"/>
              <a:t>Easy to access by all the people.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xmlns="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xmlns="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xmlns="" id="{5EA4B0C5-E33A-D592-C106-2AB96DBFDD04}"/>
              </a:ext>
            </a:extLst>
          </p:cNvPr>
          <p:cNvSpPr txBox="1"/>
          <p:nvPr/>
        </p:nvSpPr>
        <p:spPr>
          <a:xfrm>
            <a:off x="2129473" y="3183633"/>
            <a:ext cx="4881245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/>
              <a:t>Car Rentals Application with Django Framework</a:t>
            </a:r>
            <a:r>
              <a:rPr lang="en-US" sz="1600" b="1" dirty="0">
                <a:latin typeface="+mj-lt"/>
              </a:rPr>
              <a:t> </a:t>
            </a:r>
            <a:endParaRPr lang="en-US" sz="1600" b="1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xmlns="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xmlns="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6B9F148-9F24-1ED3-91A9-4F71717DC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0427"/>
            <a:ext cx="8257966" cy="3518573"/>
          </a:xfrm>
        </p:spPr>
        <p:txBody>
          <a:bodyPr/>
          <a:lstStyle/>
          <a:p>
            <a:pPr algn="just"/>
            <a:r>
              <a:rPr lang="en-IN" sz="2000" dirty="0"/>
              <a:t>Our Aim is to design and create a data management system of car rental company.</a:t>
            </a:r>
          </a:p>
          <a:p>
            <a:pPr algn="just"/>
            <a:r>
              <a:rPr lang="en-IN" sz="2000" dirty="0"/>
              <a:t>This enable admin can rent a vehicle that can be used by a customer</a:t>
            </a:r>
          </a:p>
          <a:p>
            <a:pPr algn="just"/>
            <a:r>
              <a:rPr lang="en-IN" sz="2000" dirty="0"/>
              <a:t>It has a very user friendly interface</a:t>
            </a:r>
          </a:p>
          <a:p>
            <a:pPr algn="just"/>
            <a:r>
              <a:rPr lang="en-IN" sz="2000" dirty="0"/>
              <a:t>By this system admin can mange customer confirm, Testimonials and issues</a:t>
            </a:r>
          </a:p>
          <a:p>
            <a:pPr algn="just"/>
            <a:r>
              <a:rPr lang="en-IN" sz="2000" dirty="0"/>
              <a:t>The system helpful to customer and admin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xmlns="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 dirty="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3531220-0E83-3DC7-EFE5-946A45116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18441"/>
            <a:ext cx="7736531" cy="3450559"/>
          </a:xfrm>
        </p:spPr>
        <p:txBody>
          <a:bodyPr/>
          <a:lstStyle/>
          <a:p>
            <a:pPr algn="just"/>
            <a:r>
              <a:rPr lang="en-IN" sz="2000" dirty="0"/>
              <a:t>In Existing system user or customer will directly interact with the car owner and owner will decide whether the car is available or not</a:t>
            </a:r>
          </a:p>
          <a:p>
            <a:pPr algn="just"/>
            <a:r>
              <a:rPr lang="en-IN" sz="2000" dirty="0"/>
              <a:t>Then if it is available he will give rent cars, to the customers.</a:t>
            </a:r>
          </a:p>
          <a:p>
            <a:pPr algn="just"/>
            <a:r>
              <a:rPr lang="en-IN" sz="2000" dirty="0"/>
              <a:t>The main drawback of the system is customer need to meet the car owner so it is time waste process</a:t>
            </a:r>
          </a:p>
          <a:p>
            <a:pPr algn="just"/>
            <a:r>
              <a:rPr lang="en-IN" sz="2000" dirty="0"/>
              <a:t>User should directly meet the owner and book the car so it doesn’t fulfil the client or customer requirements fully.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136095B-8D0B-13B9-A63A-C5F72A65B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7963242" cy="3551150"/>
          </a:xfrm>
        </p:spPr>
        <p:txBody>
          <a:bodyPr/>
          <a:lstStyle/>
          <a:p>
            <a:pPr algn="just"/>
            <a:r>
              <a:rPr lang="en-IN" sz="2000" dirty="0"/>
              <a:t>In this car rental system we are going to introduce a online booking of car renting scheme will be available</a:t>
            </a:r>
          </a:p>
          <a:p>
            <a:pPr algn="just"/>
            <a:r>
              <a:rPr lang="en-IN" sz="2000" dirty="0"/>
              <a:t>Our aim is to design and create database management system for a car rental company.</a:t>
            </a:r>
          </a:p>
          <a:p>
            <a:pPr algn="just"/>
            <a:r>
              <a:rPr lang="en-IN" sz="2000" dirty="0"/>
              <a:t>We are using the user interface HTML and CSS so it is user friendly for the customers.</a:t>
            </a:r>
          </a:p>
          <a:p>
            <a:pPr algn="just"/>
            <a:r>
              <a:rPr lang="en-IN" sz="2000" dirty="0"/>
              <a:t>The admin will decide the requesting booking of the customer and decide to rent the car or not.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1A5DE3C-F791-53A1-4C46-1655071A4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02220"/>
            <a:ext cx="8520599" cy="3466655"/>
          </a:xfrm>
        </p:spPr>
        <p:txBody>
          <a:bodyPr/>
          <a:lstStyle/>
          <a:p>
            <a:pPr algn="just"/>
            <a:r>
              <a:rPr lang="en-IN" sz="2000" dirty="0"/>
              <a:t>In car rental system user can directly interact through our system or application.</a:t>
            </a:r>
          </a:p>
          <a:p>
            <a:pPr algn="just"/>
            <a:r>
              <a:rPr lang="en-IN" sz="2000" dirty="0"/>
              <a:t>User book a car through online so it will takes less time.</a:t>
            </a:r>
          </a:p>
          <a:p>
            <a:pPr algn="just"/>
            <a:r>
              <a:rPr lang="en-IN" sz="2000" dirty="0"/>
              <a:t>IT will helpful to the car rental person also.</a:t>
            </a:r>
          </a:p>
          <a:p>
            <a:pPr algn="just"/>
            <a:r>
              <a:rPr lang="en-IN" sz="2000" dirty="0"/>
              <a:t>Direct contact with the owner is not required.</a:t>
            </a:r>
          </a:p>
          <a:p>
            <a:pPr algn="just"/>
            <a:r>
              <a:rPr lang="en-IN" sz="2000" dirty="0"/>
              <a:t>In this system we can provide access from remote locations.</a:t>
            </a:r>
          </a:p>
          <a:p>
            <a:pPr algn="just"/>
            <a:r>
              <a:rPr lang="en-IN" sz="2000" dirty="0"/>
              <a:t>The car rental system provide any brand of vehicle for rent.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xmlns="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xmlns="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EB4E682-DA0F-13A5-147A-715FB9FBE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54466"/>
            <a:ext cx="8265523" cy="3314534"/>
          </a:xfrm>
        </p:spPr>
        <p:txBody>
          <a:bodyPr/>
          <a:lstStyle/>
          <a:p>
            <a:pPr algn="just"/>
            <a:r>
              <a:rPr lang="en-IN" sz="2000" dirty="0"/>
              <a:t>In the near future we are planning to provide GPS tracking facility so the client can able to track the car location.</a:t>
            </a:r>
          </a:p>
          <a:p>
            <a:pPr algn="just"/>
            <a:r>
              <a:rPr lang="en-IN" sz="2000" dirty="0"/>
              <a:t>Planning to add new features like pay after the trip</a:t>
            </a:r>
          </a:p>
          <a:p>
            <a:pPr algn="just"/>
            <a:r>
              <a:rPr lang="en-IN" sz="2000" dirty="0"/>
              <a:t>We are working to increase automation in the system to increase user experience great.</a:t>
            </a:r>
          </a:p>
          <a:p>
            <a:pPr algn="just"/>
            <a:r>
              <a:rPr lang="en-IN" sz="2000" dirty="0"/>
              <a:t>The customer can use the vehicle as his own with the agreement</a:t>
            </a:r>
          </a:p>
          <a:p>
            <a:pPr algn="just"/>
            <a:r>
              <a:rPr lang="en-IN" sz="2000" dirty="0"/>
              <a:t>By this car rental system, the organization can increase the business and satisfy the customer needs.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xmlns="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F4F281B-C32E-3CE1-B247-F82A1C0F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50" y="1148668"/>
            <a:ext cx="8696833" cy="3929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4B02244-4479-DCE9-BEA1-19BAA1705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50" y="1148668"/>
            <a:ext cx="8988149" cy="399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559A34-456E-49A1-8157-9E3D18BFAD36}">
  <ds:schemaRefs>
    <ds:schemaRef ds:uri="c0fa2617-96bd-425d-8578-e93563fe37c5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9162bd5b-4ed9-4da3-b376-05204580ba3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Words>538</Words>
  <Application>Microsoft Office PowerPoint</Application>
  <PresentationFormat>On-screen Show (16:9)</PresentationFormat>
  <Paragraphs>67</Paragraphs>
  <Slides>15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  <vt:variant>
        <vt:lpstr>Custom Shows</vt:lpstr>
      </vt:variant>
      <vt:variant>
        <vt:i4>1</vt:i4>
      </vt:variant>
    </vt:vector>
  </HeadingPairs>
  <TitlesOfParts>
    <vt:vector size="17" baseType="lpstr"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Modelling &amp; Results</vt:lpstr>
      <vt:lpstr>Homepage</vt:lpstr>
      <vt:lpstr>Cars-Page</vt:lpstr>
      <vt:lpstr>Our Service-Page</vt:lpstr>
      <vt:lpstr>About-Page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ADMIN</cp:lastModifiedBy>
  <cp:revision>12</cp:revision>
  <dcterms:modified xsi:type="dcterms:W3CDTF">2024-04-29T08:44:05Z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